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4" r:id="rId2"/>
    <p:sldId id="295" r:id="rId3"/>
    <p:sldId id="296" r:id="rId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D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77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46279-AC9E-4DC8-9CFE-9735C2EFFF7E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9369B-22A3-4DA5-A856-E1ACF84D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381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272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807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5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3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818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79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008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14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29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29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5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73D91-615A-4CCE-B5E0-A3CD245F64B3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FBA3C-4087-4C4B-8F7D-D46151D3F3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85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"/>
          <p:cNvSpPr/>
          <p:nvPr/>
        </p:nvSpPr>
        <p:spPr>
          <a:xfrm>
            <a:off x="291739" y="233953"/>
            <a:ext cx="11489340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1"/>
          <p:cNvSpPr>
            <a:spLocks/>
          </p:cNvSpPr>
          <p:nvPr/>
        </p:nvSpPr>
        <p:spPr>
          <a:xfrm>
            <a:off x="11681340" y="6318000"/>
            <a:ext cx="540000" cy="540000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46565" y="6550348"/>
            <a:ext cx="449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0895988" y="6095493"/>
            <a:ext cx="710822" cy="731854"/>
          </a:xfrm>
          <a:prstGeom prst="line">
            <a:avLst/>
          </a:prstGeom>
          <a:ln w="31750">
            <a:solidFill>
              <a:srgbClr val="9BC5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>
            <a:off x="11223004" y="5879075"/>
            <a:ext cx="891692" cy="765435"/>
          </a:xfrm>
          <a:custGeom>
            <a:avLst/>
            <a:gdLst>
              <a:gd name="connsiteX0" fmla="*/ 301841 w 2006353"/>
              <a:gd name="connsiteY0" fmla="*/ 1722268 h 1722268"/>
              <a:gd name="connsiteX1" fmla="*/ 2006353 w 2006353"/>
              <a:gd name="connsiteY1" fmla="*/ 0 h 1722268"/>
              <a:gd name="connsiteX2" fmla="*/ 1695635 w 2006353"/>
              <a:gd name="connsiteY2" fmla="*/ 0 h 1722268"/>
              <a:gd name="connsiteX3" fmla="*/ 0 w 2006353"/>
              <a:gd name="connsiteY3" fmla="*/ 1695635 h 1722268"/>
              <a:gd name="connsiteX4" fmla="*/ 301841 w 2006353"/>
              <a:gd name="connsiteY4" fmla="*/ 1722268 h 172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6353" h="1722268">
                <a:moveTo>
                  <a:pt x="301841" y="1722268"/>
                </a:moveTo>
                <a:lnTo>
                  <a:pt x="2006353" y="0"/>
                </a:lnTo>
                <a:lnTo>
                  <a:pt x="1695635" y="0"/>
                </a:lnTo>
                <a:lnTo>
                  <a:pt x="0" y="1695635"/>
                </a:lnTo>
                <a:lnTo>
                  <a:pt x="301841" y="1722268"/>
                </a:lnTo>
                <a:close/>
              </a:path>
            </a:pathLst>
          </a:custGeom>
          <a:solidFill>
            <a:srgbClr val="A64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1"/>
          <p:cNvSpPr/>
          <p:nvPr/>
        </p:nvSpPr>
        <p:spPr>
          <a:xfrm>
            <a:off x="0" y="233953"/>
            <a:ext cx="11488434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018311"/>
              </p:ext>
            </p:extLst>
          </p:nvPr>
        </p:nvGraphicFramePr>
        <p:xfrm>
          <a:off x="2719149" y="97400"/>
          <a:ext cx="9020629" cy="872396"/>
        </p:xfrm>
        <a:graphic>
          <a:graphicData uri="http://schemas.openxmlformats.org/drawingml/2006/table">
            <a:tbl>
              <a:tblPr/>
              <a:tblGrid>
                <a:gridCol w="9020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31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15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AutoShape 2" descr="image_36825c1d_ade7_4d79_8b9b_91a018fd124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96596" y="348222"/>
            <a:ext cx="3695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Ситуационный план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"/>
          <a:srcRect l="30778" t="14231" r="19563" b="13149"/>
          <a:stretch/>
        </p:blipFill>
        <p:spPr>
          <a:xfrm>
            <a:off x="460375" y="1960217"/>
            <a:ext cx="5127331" cy="400283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63500" sx="102000" sy="102000" algn="ctr" rotWithShape="0">
              <a:srgbClr val="0070C0">
                <a:alpha val="40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/>
          <a:srcRect l="24355" t="14943" r="17400" b="6199"/>
          <a:stretch/>
        </p:blipFill>
        <p:spPr>
          <a:xfrm>
            <a:off x="6042201" y="1951676"/>
            <a:ext cx="5254993" cy="4011375"/>
          </a:xfrm>
          <a:prstGeom prst="rect">
            <a:avLst/>
          </a:prstGeom>
          <a:effectLst>
            <a:outerShdw blurRad="63500" sx="102000" sy="102000" algn="ctr" rotWithShape="0">
              <a:srgbClr val="0070C0">
                <a:alpha val="40000"/>
              </a:srgb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 rot="2128478">
            <a:off x="8298671" y="3350525"/>
            <a:ext cx="88911" cy="3182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52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"/>
          <p:cNvSpPr/>
          <p:nvPr/>
        </p:nvSpPr>
        <p:spPr>
          <a:xfrm>
            <a:off x="291739" y="233953"/>
            <a:ext cx="11489340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1"/>
          <p:cNvSpPr>
            <a:spLocks/>
          </p:cNvSpPr>
          <p:nvPr/>
        </p:nvSpPr>
        <p:spPr>
          <a:xfrm>
            <a:off x="11681340" y="6318000"/>
            <a:ext cx="540000" cy="540000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46565" y="6550348"/>
            <a:ext cx="449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0895988" y="6095493"/>
            <a:ext cx="710822" cy="731854"/>
          </a:xfrm>
          <a:prstGeom prst="line">
            <a:avLst/>
          </a:prstGeom>
          <a:ln w="31750">
            <a:solidFill>
              <a:srgbClr val="9BC5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>
            <a:off x="11223004" y="5879075"/>
            <a:ext cx="891692" cy="765435"/>
          </a:xfrm>
          <a:custGeom>
            <a:avLst/>
            <a:gdLst>
              <a:gd name="connsiteX0" fmla="*/ 301841 w 2006353"/>
              <a:gd name="connsiteY0" fmla="*/ 1722268 h 1722268"/>
              <a:gd name="connsiteX1" fmla="*/ 2006353 w 2006353"/>
              <a:gd name="connsiteY1" fmla="*/ 0 h 1722268"/>
              <a:gd name="connsiteX2" fmla="*/ 1695635 w 2006353"/>
              <a:gd name="connsiteY2" fmla="*/ 0 h 1722268"/>
              <a:gd name="connsiteX3" fmla="*/ 0 w 2006353"/>
              <a:gd name="connsiteY3" fmla="*/ 1695635 h 1722268"/>
              <a:gd name="connsiteX4" fmla="*/ 301841 w 2006353"/>
              <a:gd name="connsiteY4" fmla="*/ 1722268 h 172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6353" h="1722268">
                <a:moveTo>
                  <a:pt x="301841" y="1722268"/>
                </a:moveTo>
                <a:lnTo>
                  <a:pt x="2006353" y="0"/>
                </a:lnTo>
                <a:lnTo>
                  <a:pt x="1695635" y="0"/>
                </a:lnTo>
                <a:lnTo>
                  <a:pt x="0" y="1695635"/>
                </a:lnTo>
                <a:lnTo>
                  <a:pt x="301841" y="1722268"/>
                </a:lnTo>
                <a:close/>
              </a:path>
            </a:pathLst>
          </a:custGeom>
          <a:solidFill>
            <a:srgbClr val="A64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1"/>
          <p:cNvSpPr/>
          <p:nvPr/>
        </p:nvSpPr>
        <p:spPr>
          <a:xfrm>
            <a:off x="0" y="233953"/>
            <a:ext cx="11488434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719149" y="97400"/>
          <a:ext cx="9020629" cy="872396"/>
        </p:xfrm>
        <a:graphic>
          <a:graphicData uri="http://schemas.openxmlformats.org/drawingml/2006/table">
            <a:tbl>
              <a:tblPr/>
              <a:tblGrid>
                <a:gridCol w="9020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31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15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AutoShape 2" descr="image_36825c1d_ade7_4d79_8b9b_91a018fd124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43877" y="123425"/>
            <a:ext cx="10252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solidFill>
                  <a:schemeClr val="bg1"/>
                </a:solidFill>
              </a:rPr>
              <a:t>Схема расположения земельного участка по адресу: РБ, </a:t>
            </a:r>
          </a:p>
          <a:p>
            <a:pPr algn="ctr"/>
            <a:r>
              <a:rPr lang="ru-RU" sz="3000" dirty="0" smtClean="0">
                <a:solidFill>
                  <a:schemeClr val="bg1"/>
                </a:solidFill>
              </a:rPr>
              <a:t>г. Уфа, Орджоникидзевский район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480" t="14866" r="20922" b="13635"/>
          <a:stretch/>
        </p:blipFill>
        <p:spPr>
          <a:xfrm>
            <a:off x="460375" y="1406920"/>
            <a:ext cx="7218719" cy="52375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21690" y="1847461"/>
            <a:ext cx="41930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Земельный участок с кадастровым номером 02:55:030331:37</a:t>
            </a:r>
          </a:p>
          <a:p>
            <a:r>
              <a:rPr lang="ru-RU" sz="2400" dirty="0" smtClean="0"/>
              <a:t>Площадь - 194 918 кв. м.</a:t>
            </a:r>
          </a:p>
        </p:txBody>
      </p:sp>
      <p:sp>
        <p:nvSpPr>
          <p:cNvPr id="3" name="Прямоугольник 2"/>
          <p:cNvSpPr/>
          <p:nvPr/>
        </p:nvSpPr>
        <p:spPr>
          <a:xfrm rot="1972495">
            <a:off x="4019879" y="2950253"/>
            <a:ext cx="251813" cy="10091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65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"/>
          <p:cNvSpPr/>
          <p:nvPr/>
        </p:nvSpPr>
        <p:spPr>
          <a:xfrm>
            <a:off x="291739" y="233953"/>
            <a:ext cx="11489340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1"/>
          <p:cNvSpPr>
            <a:spLocks/>
          </p:cNvSpPr>
          <p:nvPr/>
        </p:nvSpPr>
        <p:spPr>
          <a:xfrm>
            <a:off x="11681340" y="6318000"/>
            <a:ext cx="540000" cy="540000"/>
          </a:xfrm>
          <a:custGeom>
            <a:avLst/>
            <a:gdLst>
              <a:gd name="connsiteX0" fmla="*/ 0 w 540000"/>
              <a:gd name="connsiteY0" fmla="*/ 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  <a:gd name="connsiteX4" fmla="*/ 0 w 540000"/>
              <a:gd name="connsiteY4" fmla="*/ 0 h 540000"/>
              <a:gd name="connsiteX0" fmla="*/ 0 w 540000"/>
              <a:gd name="connsiteY0" fmla="*/ 540000 h 540000"/>
              <a:gd name="connsiteX1" fmla="*/ 540000 w 540000"/>
              <a:gd name="connsiteY1" fmla="*/ 0 h 540000"/>
              <a:gd name="connsiteX2" fmla="*/ 540000 w 540000"/>
              <a:gd name="connsiteY2" fmla="*/ 540000 h 540000"/>
              <a:gd name="connsiteX3" fmla="*/ 0 w 540000"/>
              <a:gd name="connsiteY3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000" h="540000">
                <a:moveTo>
                  <a:pt x="0" y="540000"/>
                </a:moveTo>
                <a:lnTo>
                  <a:pt x="540000" y="0"/>
                </a:lnTo>
                <a:lnTo>
                  <a:pt x="540000" y="540000"/>
                </a:lnTo>
                <a:lnTo>
                  <a:pt x="0" y="540000"/>
                </a:lnTo>
                <a:close/>
              </a:path>
            </a:pathLst>
          </a:custGeom>
          <a:solidFill>
            <a:srgbClr val="006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46565" y="6550348"/>
            <a:ext cx="449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endParaRPr lang="ru-R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0895988" y="6095493"/>
            <a:ext cx="710822" cy="731854"/>
          </a:xfrm>
          <a:prstGeom prst="line">
            <a:avLst/>
          </a:prstGeom>
          <a:ln w="31750">
            <a:solidFill>
              <a:srgbClr val="9BC5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>
            <a:off x="11223004" y="5879075"/>
            <a:ext cx="891692" cy="765435"/>
          </a:xfrm>
          <a:custGeom>
            <a:avLst/>
            <a:gdLst>
              <a:gd name="connsiteX0" fmla="*/ 301841 w 2006353"/>
              <a:gd name="connsiteY0" fmla="*/ 1722268 h 1722268"/>
              <a:gd name="connsiteX1" fmla="*/ 2006353 w 2006353"/>
              <a:gd name="connsiteY1" fmla="*/ 0 h 1722268"/>
              <a:gd name="connsiteX2" fmla="*/ 1695635 w 2006353"/>
              <a:gd name="connsiteY2" fmla="*/ 0 h 1722268"/>
              <a:gd name="connsiteX3" fmla="*/ 0 w 2006353"/>
              <a:gd name="connsiteY3" fmla="*/ 1695635 h 1722268"/>
              <a:gd name="connsiteX4" fmla="*/ 301841 w 2006353"/>
              <a:gd name="connsiteY4" fmla="*/ 1722268 h 172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6353" h="1722268">
                <a:moveTo>
                  <a:pt x="301841" y="1722268"/>
                </a:moveTo>
                <a:lnTo>
                  <a:pt x="2006353" y="0"/>
                </a:lnTo>
                <a:lnTo>
                  <a:pt x="1695635" y="0"/>
                </a:lnTo>
                <a:lnTo>
                  <a:pt x="0" y="1695635"/>
                </a:lnTo>
                <a:lnTo>
                  <a:pt x="301841" y="1722268"/>
                </a:lnTo>
                <a:close/>
              </a:path>
            </a:pathLst>
          </a:custGeom>
          <a:solidFill>
            <a:srgbClr val="A64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1"/>
          <p:cNvSpPr/>
          <p:nvPr/>
        </p:nvSpPr>
        <p:spPr>
          <a:xfrm>
            <a:off x="0" y="233953"/>
            <a:ext cx="11488434" cy="906235"/>
          </a:xfrm>
          <a:custGeom>
            <a:avLst/>
            <a:gdLst>
              <a:gd name="connsiteX0" fmla="*/ 0 w 9358792"/>
              <a:gd name="connsiteY0" fmla="*/ 0 h 669526"/>
              <a:gd name="connsiteX1" fmla="*/ 9358792 w 9358792"/>
              <a:gd name="connsiteY1" fmla="*/ 0 h 669526"/>
              <a:gd name="connsiteX2" fmla="*/ 9358792 w 9358792"/>
              <a:gd name="connsiteY2" fmla="*/ 669526 h 669526"/>
              <a:gd name="connsiteX3" fmla="*/ 0 w 9358792"/>
              <a:gd name="connsiteY3" fmla="*/ 669526 h 669526"/>
              <a:gd name="connsiteX4" fmla="*/ 0 w 9358792"/>
              <a:gd name="connsiteY4" fmla="*/ 0 h 669526"/>
              <a:gd name="connsiteX0" fmla="*/ 0 w 10033495"/>
              <a:gd name="connsiteY0" fmla="*/ 0 h 669526"/>
              <a:gd name="connsiteX1" fmla="*/ 10033495 w 10033495"/>
              <a:gd name="connsiteY1" fmla="*/ 26633 h 669526"/>
              <a:gd name="connsiteX2" fmla="*/ 9358792 w 10033495"/>
              <a:gd name="connsiteY2" fmla="*/ 669526 h 669526"/>
              <a:gd name="connsiteX3" fmla="*/ 0 w 10033495"/>
              <a:gd name="connsiteY3" fmla="*/ 669526 h 669526"/>
              <a:gd name="connsiteX4" fmla="*/ 0 w 10033495"/>
              <a:gd name="connsiteY4" fmla="*/ 0 h 669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3495" h="669526">
                <a:moveTo>
                  <a:pt x="0" y="0"/>
                </a:moveTo>
                <a:lnTo>
                  <a:pt x="10033495" y="26633"/>
                </a:lnTo>
                <a:lnTo>
                  <a:pt x="9358792" y="669526"/>
                </a:lnTo>
                <a:lnTo>
                  <a:pt x="0" y="669526"/>
                </a:lnTo>
                <a:lnTo>
                  <a:pt x="0" y="0"/>
                </a:lnTo>
                <a:close/>
              </a:path>
            </a:pathLst>
          </a:custGeom>
          <a:solidFill>
            <a:srgbClr val="017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719149" y="97400"/>
          <a:ext cx="9020629" cy="872396"/>
        </p:xfrm>
        <a:graphic>
          <a:graphicData uri="http://schemas.openxmlformats.org/drawingml/2006/table">
            <a:tbl>
              <a:tblPr/>
              <a:tblGrid>
                <a:gridCol w="9020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331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158">
                <a:tc>
                  <a:txBody>
                    <a:bodyPr/>
                    <a:lstStyle/>
                    <a:p>
                      <a:pPr algn="l" fontAlgn="ctr"/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AutoShape 2" descr="image_36825c1d_ade7_4d79_8b9b_91a018fd124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blob:https://web.telegram.org/7728c084-37e5-44d1-9171-4a7877768cb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552" y="1305847"/>
            <a:ext cx="8333522" cy="533866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028849" y="394682"/>
            <a:ext cx="466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Фото земельного участка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595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7466</TotalTime>
  <Words>37</Words>
  <Application>Microsoft Office PowerPoint</Application>
  <PresentationFormat>Широкоэкранный</PresentationFormat>
  <Paragraphs>9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Филева Ольга Николаевна</dc:creator>
  <cp:lastModifiedBy>Губайдуллин Рамиль Юсупович</cp:lastModifiedBy>
  <cp:revision>133</cp:revision>
  <cp:lastPrinted>2022-08-26T13:06:49Z</cp:lastPrinted>
  <dcterms:created xsi:type="dcterms:W3CDTF">2022-08-16T08:53:15Z</dcterms:created>
  <dcterms:modified xsi:type="dcterms:W3CDTF">2023-08-10T11:22:24Z</dcterms:modified>
</cp:coreProperties>
</file>